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Roboto Slab"/>
      <p:regular r:id="rId27"/>
      <p:bold r:id="rId28"/>
    </p:embeddedFont>
    <p:embeddedFont>
      <p:font typeface="Robo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RobotoSlab-bold.fntdata"/><Relationship Id="rId27" Type="http://schemas.openxmlformats.org/officeDocument/2006/relationships/font" Target="fonts/RobotoSlab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Roboto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Take out chart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We will finish up the Japanese section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China is known as a world leader in ___________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Wind Energy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Conservation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Human Rights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Film Industry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Approximately how many jobs will be lost due to the reduction in steel production?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100,000 jobs lost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50,000 jobs lost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400,000 jobs lost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350,000 jobs lost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this photo an example of?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Disposable houses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Handshake homes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Nail houses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Tsunami homes</a:t>
            </a:r>
          </a:p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6400" y="1489824"/>
            <a:ext cx="5047600" cy="360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Approximately how many cars are banned daily?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About 20%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About 50%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About 90%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None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one way the one-child policy was enforced?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Garnishing your wages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Moving you to farms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Arresting the parents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Forcing people to move to the city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physical feature acts as a natural border between China and North Korea?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Yangtze River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Mt. Fiji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Yellow River</a:t>
            </a:r>
          </a:p>
          <a:p>
            <a:pPr indent="-228600" lvl="0" marL="45720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Yalu River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Which of these terms can best describe Japan?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Peninsula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Enclave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Strait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Archipelago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Which one of these is a reason disposable homes are built in Japan?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People in Japan are nomadic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cost of quality materials is too much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Earthquakes cause too much damage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People have shorter life spans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Jeju Island is important to South Korea because_______________.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It contains a military base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It helps promote the tourist industry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It is home to the President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It is an island full of bunnies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Which of these physical features is in both Mongolia and China?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Tibetan Plateau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Hovsgol Nuur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Gobi Desert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Tumen River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Education between Countries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 you feel that the U.S. should adopt some of the practices? Why or Why not?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the reason Mongolia can not take advantage of the coal in Tavan Tolgoi?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China owns the coal mine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It is protected by the UN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United States owns the coal mine</a:t>
            </a:r>
          </a:p>
          <a:p>
            <a:pPr indent="-228600" lvl="0" marL="45720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They don’t have the money or tools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one issue with schooling in South Korea?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Too much leisure time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High Suicide Rates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There is no opportunity to go to college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Schools stop at 10th grade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year did they remove the one-child policy?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1990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2005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1985</a:t>
            </a:r>
          </a:p>
          <a:p>
            <a:pPr indent="-228600" lvl="0" marL="45720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2015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Central/East Asia Review</a:t>
            </a:r>
          </a:p>
        </p:txBody>
      </p:sp>
      <p:sp>
        <p:nvSpPr>
          <p:cNvPr id="76" name="Shape 76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What two uses does Tarim Basin have for China?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a.Acts as a source of freshwater and is a large tourist attraction                    b. Acts as a carbon sink and contains large coal reserves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c. Acts as a carbon sink and contains oil reserves</a:t>
            </a: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                                                d. Acts as a tourist attraction and contains silver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1100"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does the Tibetan Plateau act as a Source for rivers?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Its concave structure helps capture water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Its considered a rain shadow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tibetan Plateau contains a lake 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A glacier that sit on the plateau is the source of water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Which of these is an example of a rain shadow?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Tarim Basin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Jeju Island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Mt. Fiji</a:t>
            </a:r>
          </a:p>
          <a:p>
            <a:pPr indent="-228600" lvl="0" marL="45720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Gobi desert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which river was the Three Gorges Dam Built?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Ganges River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The Yalu River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The Yangtze River 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The Yellow River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type of alternative source of energy is being built in the Gobi desert?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Windmills 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Solar panels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Hydro electric Dams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Oil Wells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Three Gorges Dam tended to displace what kind of people?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Dragon Boat Racers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  <a:buAutoNum type="alphaLcPeriod"/>
            </a:pPr>
            <a:r>
              <a:rPr lang="en">
                <a:solidFill>
                  <a:srgbClr val="FFFF00"/>
                </a:solidFill>
              </a:rPr>
              <a:t>Farmers</a:t>
            </a:r>
          </a:p>
          <a:p>
            <a:pPr indent="-228600" lvl="0" marL="457200" rtl="0">
              <a:spcBef>
                <a:spcPts val="0"/>
              </a:spcBef>
              <a:buAutoNum type="alphaLcPeriod"/>
            </a:pPr>
            <a:r>
              <a:rPr lang="en"/>
              <a:t>Coal Miners</a:t>
            </a:r>
          </a:p>
          <a:p>
            <a:pPr indent="-228600" lvl="0" marL="457200">
              <a:spcBef>
                <a:spcPts val="0"/>
              </a:spcBef>
              <a:buAutoNum type="alphaLcPeriod"/>
            </a:pPr>
            <a:r>
              <a:rPr lang="en"/>
              <a:t>Factory workers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